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8" r:id="rId11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2862" y="1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179512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 государственного задания на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616784"/>
            <a:ext cx="6520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26.05.2021 г. филиал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провел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Б.Дорогомиловской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ул., д.9 и онлайн в социальных сетях филиала досуговое мероприятие - Концерт и художественная выставка «День семьи», в котором приняли участие воспитанники кружков и студий филиала. Они создали для выставки красочные художественные работы в различных техниках, посвященные тематике праздника «Дня семьи».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Младшая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средняя группы Театра песни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исполнили зажигательные вокальные и танцевальные номера, чем порадовали зрителей, присутствовавших на мероприятии. Занимающиеся студии «Маленький театр» разыграли по ролям литературно-музыкальную композицию по сказке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К.Чуковского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«Муха-Цокотуха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мероприятии приняло участие онлайн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оффлайн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всего 60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1598" y="2452820"/>
            <a:ext cx="3672410" cy="40223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818" y="2627784"/>
            <a:ext cx="2252316" cy="396044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80" y="5717460"/>
            <a:ext cx="3257600" cy="32024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97" y="6660232"/>
            <a:ext cx="1936834" cy="225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4" y="179512"/>
            <a:ext cx="3055817" cy="39946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68" y="4174181"/>
            <a:ext cx="4522812" cy="21436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304100"/>
            <a:ext cx="5616624" cy="26578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664" y="175532"/>
            <a:ext cx="3398405" cy="399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7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85184" y="876568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267" y="4111360"/>
            <a:ext cx="3038104" cy="22828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5" r="21251"/>
          <a:stretch/>
        </p:blipFill>
        <p:spPr>
          <a:xfrm>
            <a:off x="683241" y="374150"/>
            <a:ext cx="5324667" cy="35497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62" y="6486123"/>
            <a:ext cx="3056782" cy="22843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1" y="6487221"/>
            <a:ext cx="3055314" cy="22832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1" y="4111361"/>
            <a:ext cx="3043824" cy="228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85184" y="876568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78" y="512085"/>
            <a:ext cx="3274382" cy="24662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69" y="5722865"/>
            <a:ext cx="3279091" cy="24495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630" y="3105022"/>
            <a:ext cx="3283431" cy="24537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0" y="5722866"/>
            <a:ext cx="3240559" cy="24220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3104374"/>
            <a:ext cx="3269174" cy="24543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33" y="512086"/>
            <a:ext cx="3250472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7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13176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048" y="177684"/>
            <a:ext cx="2448272" cy="326765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02" y="5483153"/>
            <a:ext cx="2611502" cy="35085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9" y="5483153"/>
            <a:ext cx="2646245" cy="35247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18" y="2818858"/>
            <a:ext cx="3351806" cy="25169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6" t="6831" r="9501" b="19642"/>
          <a:stretch/>
        </p:blipFill>
        <p:spPr>
          <a:xfrm>
            <a:off x="3861048" y="3535582"/>
            <a:ext cx="2736304" cy="1800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8" y="179512"/>
            <a:ext cx="3356496" cy="252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9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13176" y="876568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6433167"/>
            <a:ext cx="3113745" cy="23325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1" y="6433168"/>
            <a:ext cx="3116421" cy="23373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56" y="103407"/>
            <a:ext cx="3216164" cy="24912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040" y="2766486"/>
            <a:ext cx="2592288" cy="34355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2766486"/>
            <a:ext cx="2592288" cy="34563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07504"/>
            <a:ext cx="3286226" cy="248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7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13176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3" y="4627578"/>
            <a:ext cx="2757901" cy="36888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194" y="227189"/>
            <a:ext cx="3672166" cy="27606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194" y="3106696"/>
            <a:ext cx="3690782" cy="27614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184" y="6012160"/>
            <a:ext cx="1656184" cy="22322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366" y="5994937"/>
            <a:ext cx="1995810" cy="28255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606592"/>
            <a:ext cx="2758032" cy="367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90" y="5577163"/>
            <a:ext cx="3166870" cy="23792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90" y="638268"/>
            <a:ext cx="3166870" cy="23800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5" y="5577163"/>
            <a:ext cx="3148979" cy="23638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90" y="3108448"/>
            <a:ext cx="3166870" cy="23636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39" y="3107150"/>
            <a:ext cx="3165865" cy="23649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0" y="638268"/>
            <a:ext cx="3165864" cy="236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13176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57" y="104228"/>
            <a:ext cx="6425903" cy="4611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19" y="4427984"/>
            <a:ext cx="2818310" cy="4620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788024"/>
            <a:ext cx="3824687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28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37" y="4572000"/>
            <a:ext cx="3888432" cy="2916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5" y="3991756"/>
            <a:ext cx="3295325" cy="24853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37" y="1331640"/>
            <a:ext cx="3888432" cy="28903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" y="179512"/>
            <a:ext cx="3341349" cy="24760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2656" y="8080647"/>
            <a:ext cx="61824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14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160</Words>
  <Application>Microsoft Office PowerPoint</Application>
  <PresentationFormat>Экран (4:3)</PresentationFormat>
  <Paragraphs>15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 государственного задания на II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59</cp:revision>
  <cp:lastPrinted>2021-06-11T10:18:51Z</cp:lastPrinted>
  <dcterms:created xsi:type="dcterms:W3CDTF">2020-09-03T09:00:53Z</dcterms:created>
  <dcterms:modified xsi:type="dcterms:W3CDTF">2021-09-14T11:51:47Z</dcterms:modified>
</cp:coreProperties>
</file>